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presProps" Target="presProps.xml" /><Relationship Id="rId5" Type="http://schemas.openxmlformats.org/officeDocument/2006/relationships/slide" Target="slides/slide4.xml" /><Relationship Id="rId4" Type="http://schemas.openxmlformats.org/officeDocument/2006/relationships/slide" Target="slides/slide3.xml" /><Relationship Id="rId9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0757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101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5217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48991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0551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6549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5162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663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0087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7405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11/13/2024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499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3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microsoft.com/office/2007/relationships/hdphoto" Target="../media/hdphoto1.wdp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47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5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41112-WA0013.mp4">
            <a:hlinkClick r:id="" action="ppaction://media"/>
            <a:extLst>
              <a:ext uri="{FF2B5EF4-FFF2-40B4-BE49-F238E27FC236}">
                <a16:creationId xmlns:a16="http://schemas.microsoft.com/office/drawing/2014/main" id="{8A20E378-D3A9-516F-DDF2-B5FAC8FDA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4064000" y="-7"/>
            <a:ext cx="426508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37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BAD061-3803-2059-0F69-2778432E0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1" y="180446"/>
            <a:ext cx="5067619" cy="64971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D0620-565A-DDFE-A472-1438DDE75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2" y="180446"/>
            <a:ext cx="5067619" cy="64458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082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08B5705-2402-831B-E4A1-A265BD0D2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6" y="67564"/>
            <a:ext cx="5972534" cy="4095748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1C20A6-5EE2-DE30-8849-486EEA40A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0" y="2525357"/>
            <a:ext cx="5778500" cy="4173893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4D3C6D-CA1B-1ACC-0CB5-0F8D3E789717}"/>
              </a:ext>
            </a:extLst>
          </p:cNvPr>
          <p:cNvSpPr txBox="1"/>
          <p:nvPr/>
        </p:nvSpPr>
        <p:spPr>
          <a:xfrm>
            <a:off x="883179" y="4876887"/>
            <a:ext cx="432964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IN" sz="2000" b="1" dirty="0"/>
              <a:t>Organizing team: </a:t>
            </a:r>
          </a:p>
          <a:p>
            <a:pPr algn="l"/>
            <a:r>
              <a:rPr lang="en-IN" sz="2000" b="1" dirty="0"/>
              <a:t>Department of General Surgery,  Medical College Kolkata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51833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5B616B-237F-4B64-5852-8A4942717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6" y="356842"/>
            <a:ext cx="9904447" cy="61443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29160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Wood Type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pracheta.arambagh@gmail.com</dc:creator>
  <cp:lastModifiedBy>Arkaprovo Roy</cp:lastModifiedBy>
  <cp:revision>4</cp:revision>
  <dcterms:created xsi:type="dcterms:W3CDTF">2024-11-12T15:10:19Z</dcterms:created>
  <dcterms:modified xsi:type="dcterms:W3CDTF">2024-11-13T01:59:45Z</dcterms:modified>
</cp:coreProperties>
</file>